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62" r:id="rId4"/>
    <p:sldId id="272" r:id="rId5"/>
    <p:sldId id="280" r:id="rId6"/>
    <p:sldId id="270" r:id="rId7"/>
    <p:sldId id="276" r:id="rId8"/>
    <p:sldId id="277" r:id="rId9"/>
    <p:sldId id="269" r:id="rId10"/>
    <p:sldId id="273" r:id="rId11"/>
    <p:sldId id="351" r:id="rId12"/>
    <p:sldId id="352" r:id="rId13"/>
    <p:sldId id="341" r:id="rId14"/>
    <p:sldId id="289" r:id="rId15"/>
    <p:sldId id="286" r:id="rId16"/>
    <p:sldId id="275" r:id="rId17"/>
    <p:sldId id="288" r:id="rId18"/>
    <p:sldId id="285" r:id="rId19"/>
    <p:sldId id="353" r:id="rId20"/>
    <p:sldId id="287" r:id="rId21"/>
    <p:sldId id="354" r:id="rId22"/>
    <p:sldId id="359" r:id="rId23"/>
    <p:sldId id="357" r:id="rId24"/>
    <p:sldId id="360" r:id="rId25"/>
    <p:sldId id="278" r:id="rId26"/>
    <p:sldId id="356" r:id="rId27"/>
    <p:sldId id="279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97E32-A0F0-4863-BC0F-66B75FD9EE09}" v="68" dt="2019-05-25T07:19:51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87820" autoAdjust="0"/>
  </p:normalViewPr>
  <p:slideViewPr>
    <p:cSldViewPr snapToGrid="0">
      <p:cViewPr varScale="1">
        <p:scale>
          <a:sx n="97" d="100"/>
          <a:sy n="97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Lambert" userId="6f459765b20e6d66" providerId="LiveId" clId="{C1397E32-A0F0-4863-BC0F-66B75FD9EE09}"/>
    <pc:docChg chg="undo custSel delSld modSld sldOrd">
      <pc:chgData name="Chris Lambert" userId="6f459765b20e6d66" providerId="LiveId" clId="{C1397E32-A0F0-4863-BC0F-66B75FD9EE09}" dt="2019-05-25T07:22:55.766" v="3879" actId="20577"/>
      <pc:docMkLst>
        <pc:docMk/>
      </pc:docMkLst>
      <pc:sldChg chg="del">
        <pc:chgData name="Chris Lambert" userId="6f459765b20e6d66" providerId="LiveId" clId="{C1397E32-A0F0-4863-BC0F-66B75FD9EE09}" dt="2019-05-25T06:33:31.471" v="960" actId="2696"/>
        <pc:sldMkLst>
          <pc:docMk/>
          <pc:sldMk cId="765658150" sldId="259"/>
        </pc:sldMkLst>
      </pc:sldChg>
      <pc:sldChg chg="del">
        <pc:chgData name="Chris Lambert" userId="6f459765b20e6d66" providerId="LiveId" clId="{C1397E32-A0F0-4863-BC0F-66B75FD9EE09}" dt="2019-05-25T06:33:31.488" v="962" actId="2696"/>
        <pc:sldMkLst>
          <pc:docMk/>
          <pc:sldMk cId="1388081203" sldId="260"/>
        </pc:sldMkLst>
      </pc:sldChg>
      <pc:sldChg chg="del">
        <pc:chgData name="Chris Lambert" userId="6f459765b20e6d66" providerId="LiveId" clId="{C1397E32-A0F0-4863-BC0F-66B75FD9EE09}" dt="2019-05-25T06:33:31.495" v="963" actId="2696"/>
        <pc:sldMkLst>
          <pc:docMk/>
          <pc:sldMk cId="989959211" sldId="261"/>
        </pc:sldMkLst>
      </pc:sldChg>
      <pc:sldChg chg="del">
        <pc:chgData name="Chris Lambert" userId="6f459765b20e6d66" providerId="LiveId" clId="{C1397E32-A0F0-4863-BC0F-66B75FD9EE09}" dt="2019-05-25T06:33:31.480" v="961" actId="2696"/>
        <pc:sldMkLst>
          <pc:docMk/>
          <pc:sldMk cId="354091936" sldId="266"/>
        </pc:sldMkLst>
      </pc:sldChg>
      <pc:sldChg chg="del">
        <pc:chgData name="Chris Lambert" userId="6f459765b20e6d66" providerId="LiveId" clId="{C1397E32-A0F0-4863-BC0F-66B75FD9EE09}" dt="2019-05-25T05:49:46.210" v="673" actId="2696"/>
        <pc:sldMkLst>
          <pc:docMk/>
          <pc:sldMk cId="3149743478" sldId="268"/>
        </pc:sldMkLst>
      </pc:sldChg>
      <pc:sldChg chg="modSp modNotesTx">
        <pc:chgData name="Chris Lambert" userId="6f459765b20e6d66" providerId="LiveId" clId="{C1397E32-A0F0-4863-BC0F-66B75FD9EE09}" dt="2019-05-25T07:05:56.638" v="2785" actId="20577"/>
        <pc:sldMkLst>
          <pc:docMk/>
          <pc:sldMk cId="455672284" sldId="269"/>
        </pc:sldMkLst>
        <pc:spChg chg="mod">
          <ac:chgData name="Chris Lambert" userId="6f459765b20e6d66" providerId="LiveId" clId="{C1397E32-A0F0-4863-BC0F-66B75FD9EE09}" dt="2019-05-25T05:15:21.887" v="582" actId="20577"/>
          <ac:spMkLst>
            <pc:docMk/>
            <pc:sldMk cId="455672284" sldId="269"/>
            <ac:spMk id="2" creationId="{00000000-0000-0000-0000-000000000000}"/>
          </ac:spMkLst>
        </pc:spChg>
      </pc:sldChg>
      <pc:sldChg chg="modSp">
        <pc:chgData name="Chris Lambert" userId="6f459765b20e6d66" providerId="LiveId" clId="{C1397E32-A0F0-4863-BC0F-66B75FD9EE09}" dt="2019-05-25T05:12:58.676" v="538" actId="20577"/>
        <pc:sldMkLst>
          <pc:docMk/>
          <pc:sldMk cId="2326088585" sldId="273"/>
        </pc:sldMkLst>
        <pc:spChg chg="mod">
          <ac:chgData name="Chris Lambert" userId="6f459765b20e6d66" providerId="LiveId" clId="{C1397E32-A0F0-4863-BC0F-66B75FD9EE09}" dt="2019-05-25T05:12:58.676" v="538" actId="20577"/>
          <ac:spMkLst>
            <pc:docMk/>
            <pc:sldMk cId="2326088585" sldId="273"/>
            <ac:spMk id="2" creationId="{00000000-0000-0000-0000-000000000000}"/>
          </ac:spMkLst>
        </pc:spChg>
      </pc:sldChg>
      <pc:sldChg chg="modSp modNotesTx">
        <pc:chgData name="Chris Lambert" userId="6f459765b20e6d66" providerId="LiveId" clId="{C1397E32-A0F0-4863-BC0F-66B75FD9EE09}" dt="2019-05-25T07:20:04.342" v="3723" actId="20577"/>
        <pc:sldMkLst>
          <pc:docMk/>
          <pc:sldMk cId="2865502804" sldId="275"/>
        </pc:sldMkLst>
        <pc:spChg chg="mod">
          <ac:chgData name="Chris Lambert" userId="6f459765b20e6d66" providerId="LiveId" clId="{C1397E32-A0F0-4863-BC0F-66B75FD9EE09}" dt="2019-05-25T04:48:44.017" v="174" actId="20577"/>
          <ac:spMkLst>
            <pc:docMk/>
            <pc:sldMk cId="2865502804" sldId="275"/>
            <ac:spMk id="2" creationId="{00000000-0000-0000-0000-000000000000}"/>
          </ac:spMkLst>
        </pc:spChg>
      </pc:sldChg>
      <pc:sldChg chg="modSp ord">
        <pc:chgData name="Chris Lambert" userId="6f459765b20e6d66" providerId="LiveId" clId="{C1397E32-A0F0-4863-BC0F-66B75FD9EE09}" dt="2019-05-25T06:39:21.859" v="1084" actId="20577"/>
        <pc:sldMkLst>
          <pc:docMk/>
          <pc:sldMk cId="688837619" sldId="277"/>
        </pc:sldMkLst>
        <pc:spChg chg="mod">
          <ac:chgData name="Chris Lambert" userId="6f459765b20e6d66" providerId="LiveId" clId="{C1397E32-A0F0-4863-BC0F-66B75FD9EE09}" dt="2019-05-25T06:38:28.060" v="1077" actId="113"/>
          <ac:spMkLst>
            <pc:docMk/>
            <pc:sldMk cId="688837619" sldId="277"/>
            <ac:spMk id="2" creationId="{00000000-0000-0000-0000-000000000000}"/>
          </ac:spMkLst>
        </pc:spChg>
        <pc:spChg chg="mod">
          <ac:chgData name="Chris Lambert" userId="6f459765b20e6d66" providerId="LiveId" clId="{C1397E32-A0F0-4863-BC0F-66B75FD9EE09}" dt="2019-05-25T06:39:21.859" v="1084" actId="20577"/>
          <ac:spMkLst>
            <pc:docMk/>
            <pc:sldMk cId="688837619" sldId="277"/>
            <ac:spMk id="3" creationId="{00000000-0000-0000-0000-000000000000}"/>
          </ac:spMkLst>
        </pc:spChg>
        <pc:spChg chg="mod">
          <ac:chgData name="Chris Lambert" userId="6f459765b20e6d66" providerId="LiveId" clId="{C1397E32-A0F0-4863-BC0F-66B75FD9EE09}" dt="2019-05-25T05:06:06.490" v="476"/>
          <ac:spMkLst>
            <pc:docMk/>
            <pc:sldMk cId="688837619" sldId="277"/>
            <ac:spMk id="4" creationId="{00000000-0000-0000-0000-000000000000}"/>
          </ac:spMkLst>
        </pc:spChg>
      </pc:sldChg>
      <pc:sldChg chg="modSp">
        <pc:chgData name="Chris Lambert" userId="6f459765b20e6d66" providerId="LiveId" clId="{C1397E32-A0F0-4863-BC0F-66B75FD9EE09}" dt="2019-05-25T06:38:00.731" v="1075" actId="20577"/>
        <pc:sldMkLst>
          <pc:docMk/>
          <pc:sldMk cId="4131891117" sldId="279"/>
        </pc:sldMkLst>
        <pc:spChg chg="mod">
          <ac:chgData name="Chris Lambert" userId="6f459765b20e6d66" providerId="LiveId" clId="{C1397E32-A0F0-4863-BC0F-66B75FD9EE09}" dt="2019-05-25T06:38:00.731" v="1075" actId="20577"/>
          <ac:spMkLst>
            <pc:docMk/>
            <pc:sldMk cId="4131891117" sldId="279"/>
            <ac:spMk id="2" creationId="{00000000-0000-0000-0000-000000000000}"/>
          </ac:spMkLst>
        </pc:spChg>
      </pc:sldChg>
      <pc:sldChg chg="ord">
        <pc:chgData name="Chris Lambert" userId="6f459765b20e6d66" providerId="LiveId" clId="{C1397E32-A0F0-4863-BC0F-66B75FD9EE09}" dt="2019-05-25T05:07:47.529" v="482"/>
        <pc:sldMkLst>
          <pc:docMk/>
          <pc:sldMk cId="2303417941" sldId="281"/>
        </pc:sldMkLst>
      </pc:sldChg>
      <pc:sldChg chg="addSp delSp modSp modNotesTx">
        <pc:chgData name="Chris Lambert" userId="6f459765b20e6d66" providerId="LiveId" clId="{C1397E32-A0F0-4863-BC0F-66B75FD9EE09}" dt="2019-05-25T06:44:42.731" v="1586" actId="20577"/>
        <pc:sldMkLst>
          <pc:docMk/>
          <pc:sldMk cId="1627246164" sldId="285"/>
        </pc:sldMkLst>
        <pc:spChg chg="mod">
          <ac:chgData name="Chris Lambert" userId="6f459765b20e6d66" providerId="LiveId" clId="{C1397E32-A0F0-4863-BC0F-66B75FD9EE09}" dt="2019-05-25T06:23:53.116" v="900" actId="20577"/>
          <ac:spMkLst>
            <pc:docMk/>
            <pc:sldMk cId="1627246164" sldId="285"/>
            <ac:spMk id="2" creationId="{00000000-0000-0000-0000-000000000000}"/>
          </ac:spMkLst>
        </pc:spChg>
        <pc:picChg chg="del">
          <ac:chgData name="Chris Lambert" userId="6f459765b20e6d66" providerId="LiveId" clId="{C1397E32-A0F0-4863-BC0F-66B75FD9EE09}" dt="2019-05-25T04:45:53.496" v="1" actId="478"/>
          <ac:picMkLst>
            <pc:docMk/>
            <pc:sldMk cId="1627246164" sldId="285"/>
            <ac:picMk id="4" creationId="{A8C7CF4B-E26F-4818-B267-EA539E7E7668}"/>
          </ac:picMkLst>
        </pc:picChg>
        <pc:picChg chg="del">
          <ac:chgData name="Chris Lambert" userId="6f459765b20e6d66" providerId="LiveId" clId="{C1397E32-A0F0-4863-BC0F-66B75FD9EE09}" dt="2019-05-25T04:45:53.496" v="1" actId="478"/>
          <ac:picMkLst>
            <pc:docMk/>
            <pc:sldMk cId="1627246164" sldId="285"/>
            <ac:picMk id="5" creationId="{5A8D6156-3EA9-4AA4-AA3B-42EAB0DA7822}"/>
          </ac:picMkLst>
        </pc:picChg>
        <pc:picChg chg="del">
          <ac:chgData name="Chris Lambert" userId="6f459765b20e6d66" providerId="LiveId" clId="{C1397E32-A0F0-4863-BC0F-66B75FD9EE09}" dt="2019-05-25T04:45:48.316" v="0" actId="478"/>
          <ac:picMkLst>
            <pc:docMk/>
            <pc:sldMk cId="1627246164" sldId="285"/>
            <ac:picMk id="6" creationId="{85299D76-BFDD-4F8C-A4A2-C2C4AFE1DE9B}"/>
          </ac:picMkLst>
        </pc:picChg>
        <pc:picChg chg="del">
          <ac:chgData name="Chris Lambert" userId="6f459765b20e6d66" providerId="LiveId" clId="{C1397E32-A0F0-4863-BC0F-66B75FD9EE09}" dt="2019-05-25T04:45:53.496" v="1" actId="478"/>
          <ac:picMkLst>
            <pc:docMk/>
            <pc:sldMk cId="1627246164" sldId="285"/>
            <ac:picMk id="7" creationId="{AB06DCCA-F7A9-4F74-9124-CBC8A6EB726A}"/>
          </ac:picMkLst>
        </pc:picChg>
        <pc:picChg chg="del">
          <ac:chgData name="Chris Lambert" userId="6f459765b20e6d66" providerId="LiveId" clId="{C1397E32-A0F0-4863-BC0F-66B75FD9EE09}" dt="2019-05-25T04:45:57.853" v="3" actId="478"/>
          <ac:picMkLst>
            <pc:docMk/>
            <pc:sldMk cId="1627246164" sldId="285"/>
            <ac:picMk id="8" creationId="{AED2607C-6562-42BB-9F31-0111C184162D}"/>
          </ac:picMkLst>
        </pc:picChg>
        <pc:picChg chg="del">
          <ac:chgData name="Chris Lambert" userId="6f459765b20e6d66" providerId="LiveId" clId="{C1397E32-A0F0-4863-BC0F-66B75FD9EE09}" dt="2019-05-25T04:45:53.496" v="1" actId="478"/>
          <ac:picMkLst>
            <pc:docMk/>
            <pc:sldMk cId="1627246164" sldId="285"/>
            <ac:picMk id="9" creationId="{5C90454A-1CD9-4F72-8571-A40CBC5A3166}"/>
          </ac:picMkLst>
        </pc:picChg>
        <pc:picChg chg="del">
          <ac:chgData name="Chris Lambert" userId="6f459765b20e6d66" providerId="LiveId" clId="{C1397E32-A0F0-4863-BC0F-66B75FD9EE09}" dt="2019-05-25T04:45:55.841" v="2" actId="478"/>
          <ac:picMkLst>
            <pc:docMk/>
            <pc:sldMk cId="1627246164" sldId="285"/>
            <ac:picMk id="10" creationId="{3800A068-A912-42E0-95C1-6A9443981C6B}"/>
          </ac:picMkLst>
        </pc:picChg>
        <pc:picChg chg="add mod">
          <ac:chgData name="Chris Lambert" userId="6f459765b20e6d66" providerId="LiveId" clId="{C1397E32-A0F0-4863-BC0F-66B75FD9EE09}" dt="2019-05-25T04:51:00.276" v="210" actId="1076"/>
          <ac:picMkLst>
            <pc:docMk/>
            <pc:sldMk cId="1627246164" sldId="285"/>
            <ac:picMk id="11" creationId="{4D958682-8875-42A4-B2C7-70AE78EBCD31}"/>
          </ac:picMkLst>
        </pc:picChg>
      </pc:sldChg>
      <pc:sldChg chg="addSp delSp modSp ord modNotesTx">
        <pc:chgData name="Chris Lambert" userId="6f459765b20e6d66" providerId="LiveId" clId="{C1397E32-A0F0-4863-BC0F-66B75FD9EE09}" dt="2019-05-25T07:19:52.866" v="3693" actId="20577"/>
        <pc:sldMkLst>
          <pc:docMk/>
          <pc:sldMk cId="3789924924" sldId="286"/>
        </pc:sldMkLst>
        <pc:spChg chg="mod">
          <ac:chgData name="Chris Lambert" userId="6f459765b20e6d66" providerId="LiveId" clId="{C1397E32-A0F0-4863-BC0F-66B75FD9EE09}" dt="2019-05-25T05:19:46.466" v="653" actId="122"/>
          <ac:spMkLst>
            <pc:docMk/>
            <pc:sldMk cId="3789924924" sldId="286"/>
            <ac:spMk id="2" creationId="{00000000-0000-0000-0000-000000000000}"/>
          </ac:spMkLst>
        </pc:spChg>
        <pc:picChg chg="add mod">
          <ac:chgData name="Chris Lambert" userId="6f459765b20e6d66" providerId="LiveId" clId="{C1397E32-A0F0-4863-BC0F-66B75FD9EE09}" dt="2019-05-25T04:50:56.368" v="209" actId="1076"/>
          <ac:picMkLst>
            <pc:docMk/>
            <pc:sldMk cId="3789924924" sldId="286"/>
            <ac:picMk id="4" creationId="{823D20E5-2B3D-46EE-902F-97E832D5B9A8}"/>
          </ac:picMkLst>
        </pc:picChg>
        <pc:picChg chg="del">
          <ac:chgData name="Chris Lambert" userId="6f459765b20e6d66" providerId="LiveId" clId="{C1397E32-A0F0-4863-BC0F-66B75FD9EE09}" dt="2019-05-25T04:48:14.963" v="145" actId="478"/>
          <ac:picMkLst>
            <pc:docMk/>
            <pc:sldMk cId="3789924924" sldId="286"/>
            <ac:picMk id="11" creationId="{4D958682-8875-42A4-B2C7-70AE78EBCD31}"/>
          </ac:picMkLst>
        </pc:picChg>
      </pc:sldChg>
      <pc:sldChg chg="addSp delSp modSp modNotesTx">
        <pc:chgData name="Chris Lambert" userId="6f459765b20e6d66" providerId="LiveId" clId="{C1397E32-A0F0-4863-BC0F-66B75FD9EE09}" dt="2019-05-25T07:22:55.766" v="3879" actId="20577"/>
        <pc:sldMkLst>
          <pc:docMk/>
          <pc:sldMk cId="2160973282" sldId="287"/>
        </pc:sldMkLst>
        <pc:spChg chg="mod">
          <ac:chgData name="Chris Lambert" userId="6f459765b20e6d66" providerId="LiveId" clId="{C1397E32-A0F0-4863-BC0F-66B75FD9EE09}" dt="2019-05-25T06:50:13.016" v="1748" actId="20577"/>
          <ac:spMkLst>
            <pc:docMk/>
            <pc:sldMk cId="2160973282" sldId="287"/>
            <ac:spMk id="2" creationId="{00000000-0000-0000-0000-000000000000}"/>
          </ac:spMkLst>
        </pc:spChg>
        <pc:picChg chg="add mod">
          <ac:chgData name="Chris Lambert" userId="6f459765b20e6d66" providerId="LiveId" clId="{C1397E32-A0F0-4863-BC0F-66B75FD9EE09}" dt="2019-05-25T04:50:47.906" v="208" actId="1076"/>
          <ac:picMkLst>
            <pc:docMk/>
            <pc:sldMk cId="2160973282" sldId="287"/>
            <ac:picMk id="4" creationId="{FAB5782C-DF6E-4E81-B9B0-CA50CABA3379}"/>
          </ac:picMkLst>
        </pc:picChg>
        <pc:picChg chg="del">
          <ac:chgData name="Chris Lambert" userId="6f459765b20e6d66" providerId="LiveId" clId="{C1397E32-A0F0-4863-BC0F-66B75FD9EE09}" dt="2019-05-25T04:48:16.555" v="146" actId="478"/>
          <ac:picMkLst>
            <pc:docMk/>
            <pc:sldMk cId="2160973282" sldId="287"/>
            <ac:picMk id="11" creationId="{4D958682-8875-42A4-B2C7-70AE78EBCD31}"/>
          </ac:picMkLst>
        </pc:picChg>
      </pc:sldChg>
      <pc:sldChg chg="addSp modSp ord modNotesTx">
        <pc:chgData name="Chris Lambert" userId="6f459765b20e6d66" providerId="LiveId" clId="{C1397E32-A0F0-4863-BC0F-66B75FD9EE09}" dt="2019-05-25T06:44:28.703" v="1538" actId="20577"/>
        <pc:sldMkLst>
          <pc:docMk/>
          <pc:sldMk cId="1940140792" sldId="288"/>
        </pc:sldMkLst>
        <pc:spChg chg="mod">
          <ac:chgData name="Chris Lambert" userId="6f459765b20e6d66" providerId="LiveId" clId="{C1397E32-A0F0-4863-BC0F-66B75FD9EE09}" dt="2019-05-25T05:52:57.290" v="730" actId="20577"/>
          <ac:spMkLst>
            <pc:docMk/>
            <pc:sldMk cId="1940140792" sldId="288"/>
            <ac:spMk id="2" creationId="{00000000-0000-0000-0000-000000000000}"/>
          </ac:spMkLst>
        </pc:spChg>
        <pc:picChg chg="add mod">
          <ac:chgData name="Chris Lambert" userId="6f459765b20e6d66" providerId="LiveId" clId="{C1397E32-A0F0-4863-BC0F-66B75FD9EE09}" dt="2019-05-25T05:21:12.044" v="671" actId="1076"/>
          <ac:picMkLst>
            <pc:docMk/>
            <pc:sldMk cId="1940140792" sldId="288"/>
            <ac:picMk id="4" creationId="{EA58D188-6E94-4CFF-9FB8-F873B5695A26}"/>
          </ac:picMkLst>
        </pc:picChg>
      </pc:sldChg>
      <pc:sldChg chg="modSp del">
        <pc:chgData name="Chris Lambert" userId="6f459765b20e6d66" providerId="LiveId" clId="{C1397E32-A0F0-4863-BC0F-66B75FD9EE09}" dt="2019-05-25T05:06:16.489" v="479" actId="2696"/>
        <pc:sldMkLst>
          <pc:docMk/>
          <pc:sldMk cId="2096942794" sldId="289"/>
        </pc:sldMkLst>
        <pc:spChg chg="mod">
          <ac:chgData name="Chris Lambert" userId="6f459765b20e6d66" providerId="LiveId" clId="{C1397E32-A0F0-4863-BC0F-66B75FD9EE09}" dt="2019-05-25T04:55:37.433" v="343" actId="20577"/>
          <ac:spMkLst>
            <pc:docMk/>
            <pc:sldMk cId="2096942794" sldId="289"/>
            <ac:spMk id="2" creationId="{00000000-0000-0000-0000-000000000000}"/>
          </ac:spMkLst>
        </pc:spChg>
        <pc:spChg chg="mod">
          <ac:chgData name="Chris Lambert" userId="6f459765b20e6d66" providerId="LiveId" clId="{C1397E32-A0F0-4863-BC0F-66B75FD9EE09}" dt="2019-05-25T05:04:41.339" v="438" actId="27636"/>
          <ac:spMkLst>
            <pc:docMk/>
            <pc:sldMk cId="2096942794" sldId="289"/>
            <ac:spMk id="3" creationId="{00000000-0000-0000-0000-000000000000}"/>
          </ac:spMkLst>
        </pc:spChg>
        <pc:spChg chg="mod">
          <ac:chgData name="Chris Lambert" userId="6f459765b20e6d66" providerId="LiveId" clId="{C1397E32-A0F0-4863-BC0F-66B75FD9EE09}" dt="2019-05-25T05:05:36.410" v="456" actId="6549"/>
          <ac:spMkLst>
            <pc:docMk/>
            <pc:sldMk cId="2096942794" sldId="289"/>
            <ac:spMk id="4" creationId="{00000000-0000-0000-0000-000000000000}"/>
          </ac:spMkLst>
        </pc:spChg>
      </pc:sldChg>
      <pc:sldChg chg="modSp ord modNotesTx">
        <pc:chgData name="Chris Lambert" userId="6f459765b20e6d66" providerId="LiveId" clId="{C1397E32-A0F0-4863-BC0F-66B75FD9EE09}" dt="2019-05-25T07:19:29.464" v="3692" actId="20577"/>
        <pc:sldMkLst>
          <pc:docMk/>
          <pc:sldMk cId="2386007403" sldId="289"/>
        </pc:sldMkLst>
        <pc:spChg chg="mod">
          <ac:chgData name="Chris Lambert" userId="6f459765b20e6d66" providerId="LiveId" clId="{C1397E32-A0F0-4863-BC0F-66B75FD9EE09}" dt="2019-05-25T05:19:06.309" v="652" actId="20577"/>
          <ac:spMkLst>
            <pc:docMk/>
            <pc:sldMk cId="2386007403" sldId="289"/>
            <ac:spMk id="2" creationId="{00000000-0000-0000-0000-000000000000}"/>
          </ac:spMkLst>
        </pc:spChg>
      </pc:sldChg>
      <pc:sldChg chg="modSp ord">
        <pc:chgData name="Chris Lambert" userId="6f459765b20e6d66" providerId="LiveId" clId="{C1397E32-A0F0-4863-BC0F-66B75FD9EE09}" dt="2019-05-25T05:16:12.107" v="595" actId="20577"/>
        <pc:sldMkLst>
          <pc:docMk/>
          <pc:sldMk cId="3346047828" sldId="341"/>
        </pc:sldMkLst>
        <pc:spChg chg="mod">
          <ac:chgData name="Chris Lambert" userId="6f459765b20e6d66" providerId="LiveId" clId="{C1397E32-A0F0-4863-BC0F-66B75FD9EE09}" dt="2019-05-25T05:16:12.107" v="595" actId="20577"/>
          <ac:spMkLst>
            <pc:docMk/>
            <pc:sldMk cId="3346047828" sldId="341"/>
            <ac:spMk id="2" creationId="{00000000-0000-0000-0000-000000000000}"/>
          </ac:spMkLst>
        </pc:spChg>
      </pc:sldChg>
      <pc:sldChg chg="ord modNotesTx">
        <pc:chgData name="Chris Lambert" userId="6f459765b20e6d66" providerId="LiveId" clId="{C1397E32-A0F0-4863-BC0F-66B75FD9EE09}" dt="2019-05-25T06:42:02.025" v="1141" actId="20577"/>
        <pc:sldMkLst>
          <pc:docMk/>
          <pc:sldMk cId="818933770" sldId="351"/>
        </pc:sldMkLst>
      </pc:sldChg>
      <pc:sldChg chg="ord">
        <pc:chgData name="Chris Lambert" userId="6f459765b20e6d66" providerId="LiveId" clId="{C1397E32-A0F0-4863-BC0F-66B75FD9EE09}" dt="2019-05-25T05:14:46.211" v="572"/>
        <pc:sldMkLst>
          <pc:docMk/>
          <pc:sldMk cId="2557543129" sldId="352"/>
        </pc:sldMkLst>
      </pc:sldChg>
      <pc:sldChg chg="addSp delSp modSp ord modNotesTx">
        <pc:chgData name="Chris Lambert" userId="6f459765b20e6d66" providerId="LiveId" clId="{C1397E32-A0F0-4863-BC0F-66B75FD9EE09}" dt="2019-05-25T06:52:03.997" v="1897" actId="20577"/>
        <pc:sldMkLst>
          <pc:docMk/>
          <pc:sldMk cId="2897798464" sldId="353"/>
        </pc:sldMkLst>
        <pc:spChg chg="mod">
          <ac:chgData name="Chris Lambert" userId="6f459765b20e6d66" providerId="LiveId" clId="{C1397E32-A0F0-4863-BC0F-66B75FD9EE09}" dt="2019-05-25T06:49:45.415" v="1706" actId="20577"/>
          <ac:spMkLst>
            <pc:docMk/>
            <pc:sldMk cId="2897798464" sldId="353"/>
            <ac:spMk id="2" creationId="{00000000-0000-0000-0000-000000000000}"/>
          </ac:spMkLst>
        </pc:spChg>
        <pc:picChg chg="del">
          <ac:chgData name="Chris Lambert" userId="6f459765b20e6d66" providerId="LiveId" clId="{C1397E32-A0F0-4863-BC0F-66B75FD9EE09}" dt="2019-05-25T05:51:42.416" v="674" actId="478"/>
          <ac:picMkLst>
            <pc:docMk/>
            <pc:sldMk cId="2897798464" sldId="353"/>
            <ac:picMk id="4" creationId="{FAB5782C-DF6E-4E81-B9B0-CA50CABA3379}"/>
          </ac:picMkLst>
        </pc:picChg>
        <pc:picChg chg="add del mod">
          <ac:chgData name="Chris Lambert" userId="6f459765b20e6d66" providerId="LiveId" clId="{C1397E32-A0F0-4863-BC0F-66B75FD9EE09}" dt="2019-05-25T06:25:04.753" v="958" actId="478"/>
          <ac:picMkLst>
            <pc:docMk/>
            <pc:sldMk cId="2897798464" sldId="353"/>
            <ac:picMk id="5" creationId="{30028A9F-06C3-4E9C-932E-1207B3D27D99}"/>
          </ac:picMkLst>
        </pc:picChg>
        <pc:picChg chg="add mod">
          <ac:chgData name="Chris Lambert" userId="6f459765b20e6d66" providerId="LiveId" clId="{C1397E32-A0F0-4863-BC0F-66B75FD9EE09}" dt="2019-05-25T06:48:07.218" v="1607" actId="1076"/>
          <ac:picMkLst>
            <pc:docMk/>
            <pc:sldMk cId="2897798464" sldId="353"/>
            <ac:picMk id="7" creationId="{10CC3893-7DA9-4197-BC99-EF1E0686F72C}"/>
          </ac:picMkLst>
        </pc:picChg>
      </pc:sldChg>
      <pc:sldChg chg="addSp delSp modSp">
        <pc:chgData name="Chris Lambert" userId="6f459765b20e6d66" providerId="LiveId" clId="{C1397E32-A0F0-4863-BC0F-66B75FD9EE09}" dt="2019-05-25T06:54:25.332" v="2172" actId="1076"/>
        <pc:sldMkLst>
          <pc:docMk/>
          <pc:sldMk cId="1117565843" sldId="354"/>
        </pc:sldMkLst>
        <pc:spChg chg="mod">
          <ac:chgData name="Chris Lambert" userId="6f459765b20e6d66" providerId="LiveId" clId="{C1397E32-A0F0-4863-BC0F-66B75FD9EE09}" dt="2019-05-25T06:53:46.248" v="2154" actId="20577"/>
          <ac:spMkLst>
            <pc:docMk/>
            <pc:sldMk cId="1117565843" sldId="354"/>
            <ac:spMk id="2" creationId="{00000000-0000-0000-0000-000000000000}"/>
          </ac:spMkLst>
        </pc:spChg>
        <pc:picChg chg="del">
          <ac:chgData name="Chris Lambert" userId="6f459765b20e6d66" providerId="LiveId" clId="{C1397E32-A0F0-4863-BC0F-66B75FD9EE09}" dt="2019-05-25T05:51:45.280" v="675" actId="478"/>
          <ac:picMkLst>
            <pc:docMk/>
            <pc:sldMk cId="1117565843" sldId="354"/>
            <ac:picMk id="4" creationId="{FAB5782C-DF6E-4E81-B9B0-CA50CABA3379}"/>
          </ac:picMkLst>
        </pc:picChg>
        <pc:picChg chg="add del mod">
          <ac:chgData name="Chris Lambert" userId="6f459765b20e6d66" providerId="LiveId" clId="{C1397E32-A0F0-4863-BC0F-66B75FD9EE09}" dt="2019-05-25T06:25:08.239" v="959" actId="478"/>
          <ac:picMkLst>
            <pc:docMk/>
            <pc:sldMk cId="1117565843" sldId="354"/>
            <ac:picMk id="5" creationId="{1429CE65-0F9E-4785-9284-FEB997569B27}"/>
          </ac:picMkLst>
        </pc:picChg>
        <pc:picChg chg="add mod">
          <ac:chgData name="Chris Lambert" userId="6f459765b20e6d66" providerId="LiveId" clId="{C1397E32-A0F0-4863-BC0F-66B75FD9EE09}" dt="2019-05-25T06:54:25.332" v="2172" actId="1076"/>
          <ac:picMkLst>
            <pc:docMk/>
            <pc:sldMk cId="1117565843" sldId="354"/>
            <ac:picMk id="7" creationId="{F13A48A5-98A4-437C-86B3-F4F372C136B6}"/>
          </ac:picMkLst>
        </pc:picChg>
      </pc:sldChg>
      <pc:sldChg chg="del">
        <pc:chgData name="Chris Lambert" userId="6f459765b20e6d66" providerId="LiveId" clId="{C1397E32-A0F0-4863-BC0F-66B75FD9EE09}" dt="2019-05-25T06:43:44.296" v="1414" actId="2696"/>
        <pc:sldMkLst>
          <pc:docMk/>
          <pc:sldMk cId="2932128392" sldId="355"/>
        </pc:sldMkLst>
      </pc:sldChg>
      <pc:sldChg chg="addSp delSp modSp ord modNotesTx">
        <pc:chgData name="Chris Lambert" userId="6f459765b20e6d66" providerId="LiveId" clId="{C1397E32-A0F0-4863-BC0F-66B75FD9EE09}" dt="2019-05-25T07:14:34.072" v="3615" actId="6549"/>
        <pc:sldMkLst>
          <pc:docMk/>
          <pc:sldMk cId="3588487183" sldId="356"/>
        </pc:sldMkLst>
        <pc:spChg chg="mod">
          <ac:chgData name="Chris Lambert" userId="6f459765b20e6d66" providerId="LiveId" clId="{C1397E32-A0F0-4863-BC0F-66B75FD9EE09}" dt="2019-05-25T06:38:07.802" v="1076" actId="113"/>
          <ac:spMkLst>
            <pc:docMk/>
            <pc:sldMk cId="3588487183" sldId="356"/>
            <ac:spMk id="2" creationId="{00000000-0000-0000-0000-000000000000}"/>
          </ac:spMkLst>
        </pc:spChg>
        <pc:spChg chg="mod">
          <ac:chgData name="Chris Lambert" userId="6f459765b20e6d66" providerId="LiveId" clId="{C1397E32-A0F0-4863-BC0F-66B75FD9EE09}" dt="2019-05-25T07:14:34.072" v="3615" actId="6549"/>
          <ac:spMkLst>
            <pc:docMk/>
            <pc:sldMk cId="3588487183" sldId="356"/>
            <ac:spMk id="3" creationId="{00000000-0000-0000-0000-000000000000}"/>
          </ac:spMkLst>
        </pc:spChg>
        <pc:spChg chg="del mod">
          <ac:chgData name="Chris Lambert" userId="6f459765b20e6d66" providerId="LiveId" clId="{C1397E32-A0F0-4863-BC0F-66B75FD9EE09}" dt="2019-05-25T06:35:40.835" v="1026" actId="478"/>
          <ac:spMkLst>
            <pc:docMk/>
            <pc:sldMk cId="3588487183" sldId="356"/>
            <ac:spMk id="4" creationId="{00000000-0000-0000-0000-000000000000}"/>
          </ac:spMkLst>
        </pc:spChg>
        <pc:spChg chg="add del mod">
          <ac:chgData name="Chris Lambert" userId="6f459765b20e6d66" providerId="LiveId" clId="{C1397E32-A0F0-4863-BC0F-66B75FD9EE09}" dt="2019-05-25T06:35:43.249" v="1027" actId="478"/>
          <ac:spMkLst>
            <pc:docMk/>
            <pc:sldMk cId="3588487183" sldId="356"/>
            <ac:spMk id="6" creationId="{5F4C1F08-77CD-45AA-82D9-985321B28B51}"/>
          </ac:spMkLst>
        </pc:spChg>
      </pc:sldChg>
      <pc:sldChg chg="addSp modSp">
        <pc:chgData name="Chris Lambert" userId="6f459765b20e6d66" providerId="LiveId" clId="{C1397E32-A0F0-4863-BC0F-66B75FD9EE09}" dt="2019-05-25T06:59:35.893" v="2388" actId="1076"/>
        <pc:sldMkLst>
          <pc:docMk/>
          <pc:sldMk cId="2520115669" sldId="357"/>
        </pc:sldMkLst>
        <pc:picChg chg="add mod">
          <ac:chgData name="Chris Lambert" userId="6f459765b20e6d66" providerId="LiveId" clId="{C1397E32-A0F0-4863-BC0F-66B75FD9EE09}" dt="2019-05-25T06:59:35.893" v="2388" actId="1076"/>
          <ac:picMkLst>
            <pc:docMk/>
            <pc:sldMk cId="2520115669" sldId="357"/>
            <ac:picMk id="4" creationId="{84697599-E327-4D8F-9469-F57F8C0C99E1}"/>
          </ac:picMkLst>
        </pc:picChg>
      </pc:sldChg>
      <pc:sldChg chg="addSp modSp del modNotesTx">
        <pc:chgData name="Chris Lambert" userId="6f459765b20e6d66" providerId="LiveId" clId="{C1397E32-A0F0-4863-BC0F-66B75FD9EE09}" dt="2019-05-25T07:16:57.996" v="3616" actId="2696"/>
        <pc:sldMkLst>
          <pc:docMk/>
          <pc:sldMk cId="1859892106" sldId="358"/>
        </pc:sldMkLst>
        <pc:picChg chg="add mod">
          <ac:chgData name="Chris Lambert" userId="6f459765b20e6d66" providerId="LiveId" clId="{C1397E32-A0F0-4863-BC0F-66B75FD9EE09}" dt="2019-05-25T06:58:18.568" v="2383" actId="1076"/>
          <ac:picMkLst>
            <pc:docMk/>
            <pc:sldMk cId="1859892106" sldId="358"/>
            <ac:picMk id="4" creationId="{2EDB923F-8BB9-4493-BDCD-3100C12A31FF}"/>
          </ac:picMkLst>
        </pc:picChg>
      </pc:sldChg>
      <pc:sldChg chg="addSp delSp modSp modNotesTx">
        <pc:chgData name="Chris Lambert" userId="6f459765b20e6d66" providerId="LiveId" clId="{C1397E32-A0F0-4863-BC0F-66B75FD9EE09}" dt="2019-05-25T06:57:52.480" v="2359" actId="20577"/>
        <pc:sldMkLst>
          <pc:docMk/>
          <pc:sldMk cId="1817770137" sldId="359"/>
        </pc:sldMkLst>
        <pc:spChg chg="mod">
          <ac:chgData name="Chris Lambert" userId="6f459765b20e6d66" providerId="LiveId" clId="{C1397E32-A0F0-4863-BC0F-66B75FD9EE09}" dt="2019-05-25T06:56:25.304" v="2194" actId="20577"/>
          <ac:spMkLst>
            <pc:docMk/>
            <pc:sldMk cId="1817770137" sldId="359"/>
            <ac:spMk id="2" creationId="{00000000-0000-0000-0000-000000000000}"/>
          </ac:spMkLst>
        </pc:spChg>
        <pc:picChg chg="add del mod">
          <ac:chgData name="Chris Lambert" userId="6f459765b20e6d66" providerId="LiveId" clId="{C1397E32-A0F0-4863-BC0F-66B75FD9EE09}" dt="2019-05-25T06:56:07.731" v="2178" actId="478"/>
          <ac:picMkLst>
            <pc:docMk/>
            <pc:sldMk cId="1817770137" sldId="359"/>
            <ac:picMk id="4" creationId="{CDE25EF2-50A2-40A5-B038-E528C1143D4B}"/>
          </ac:picMkLst>
        </pc:picChg>
        <pc:picChg chg="add mod">
          <ac:chgData name="Chris Lambert" userId="6f459765b20e6d66" providerId="LiveId" clId="{C1397E32-A0F0-4863-BC0F-66B75FD9EE09}" dt="2019-05-25T06:56:18.716" v="2183" actId="1076"/>
          <ac:picMkLst>
            <pc:docMk/>
            <pc:sldMk cId="1817770137" sldId="359"/>
            <ac:picMk id="6" creationId="{D50B6B3D-B8FF-4AA3-BAF4-95852ABA5697}"/>
          </ac:picMkLst>
        </pc:picChg>
      </pc:sldChg>
      <pc:sldChg chg="addSp modSp">
        <pc:chgData name="Chris Lambert" userId="6f459765b20e6d66" providerId="LiveId" clId="{C1397E32-A0F0-4863-BC0F-66B75FD9EE09}" dt="2019-05-25T07:02:36.765" v="2437" actId="20577"/>
        <pc:sldMkLst>
          <pc:docMk/>
          <pc:sldMk cId="4181697839" sldId="360"/>
        </pc:sldMkLst>
        <pc:spChg chg="mod">
          <ac:chgData name="Chris Lambert" userId="6f459765b20e6d66" providerId="LiveId" clId="{C1397E32-A0F0-4863-BC0F-66B75FD9EE09}" dt="2019-05-25T07:02:36.765" v="2437" actId="20577"/>
          <ac:spMkLst>
            <pc:docMk/>
            <pc:sldMk cId="4181697839" sldId="360"/>
            <ac:spMk id="2" creationId="{00000000-0000-0000-0000-000000000000}"/>
          </ac:spMkLst>
        </pc:spChg>
        <pc:picChg chg="add mod">
          <ac:chgData name="Chris Lambert" userId="6f459765b20e6d66" providerId="LiveId" clId="{C1397E32-A0F0-4863-BC0F-66B75FD9EE09}" dt="2019-05-25T07:02:08.899" v="2412" actId="1076"/>
          <ac:picMkLst>
            <pc:docMk/>
            <pc:sldMk cId="4181697839" sldId="360"/>
            <ac:picMk id="4" creationId="{78596A88-D356-4258-9CA4-7B0988899FD5}"/>
          </ac:picMkLst>
        </pc:picChg>
      </pc:sldChg>
      <pc:sldChg chg="addSp modSp del">
        <pc:chgData name="Chris Lambert" userId="6f459765b20e6d66" providerId="LiveId" clId="{C1397E32-A0F0-4863-BC0F-66B75FD9EE09}" dt="2019-05-25T07:02:15.528" v="2413" actId="2696"/>
        <pc:sldMkLst>
          <pc:docMk/>
          <pc:sldMk cId="2295655928" sldId="361"/>
        </pc:sldMkLst>
        <pc:picChg chg="add mod">
          <ac:chgData name="Chris Lambert" userId="6f459765b20e6d66" providerId="LiveId" clId="{C1397E32-A0F0-4863-BC0F-66B75FD9EE09}" dt="2019-05-25T07:01:46.835" v="2395" actId="27614"/>
          <ac:picMkLst>
            <pc:docMk/>
            <pc:sldMk cId="2295655928" sldId="361"/>
            <ac:picMk id="4" creationId="{3A966566-72BD-4F38-9300-3CC6561EF3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9FF5-573B-4918-9E48-440493903425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A996-EB41-449F-8BD3-0403F2C82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mention the word evolution because that’s exactly what this has been….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we also add links to after action review dashboards.  Notice that we also started placing speeds per mile point on this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5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another example.  Notice that we also started placing speeds per mile point on this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we can monitor a point, surely we can monitor a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5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testing this with our division of construction’s safety officers this year.  They wanted something simple so we gave them a map of work zones and detected incidents.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6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10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someone would have received via email.  This shows all </a:t>
            </a:r>
            <a:r>
              <a:rPr lang="en-US" dirty="0" err="1"/>
              <a:t>waze</a:t>
            </a:r>
            <a:r>
              <a:rPr lang="en-US" dirty="0"/>
              <a:t> reports so we have context to why this may be happening.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5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you’re already in a work zone, we launch with a few different visuals.  We add in the crashes per mile point as a method for finding secondary crashes.  In this case, it lets us know that all of our crash reports are happening within that single mile (5-6)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4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view of the entire length of work days for this project.  That mile point 5 looks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07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Incident prediction: speeds and car on shoulder</a:t>
            </a:r>
          </a:p>
          <a:p>
            <a:r>
              <a:rPr lang="en-US" dirty="0"/>
              <a:t>Secondary crashes: 1mile and 90min</a:t>
            </a:r>
          </a:p>
          <a:p>
            <a:r>
              <a:rPr lang="en-US" dirty="0" smtClean="0"/>
              <a:t>Extended Work Zone Hours: </a:t>
            </a:r>
            <a:r>
              <a:rPr lang="en-US" dirty="0"/>
              <a:t>accidental find.  Expand construction hours.</a:t>
            </a:r>
          </a:p>
          <a:p>
            <a:r>
              <a:rPr lang="en-US" dirty="0"/>
              <a:t>Signal timing: may go into June letting.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33924-32E2-44E9-8BCE-E2B3A878B3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73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go ahead and get</a:t>
            </a:r>
            <a:r>
              <a:rPr lang="en-US" baseline="0" dirty="0"/>
              <a:t> this out of the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Combining</a:t>
            </a:r>
            <a:r>
              <a:rPr lang="en-US" baseline="0" dirty="0"/>
              <a:t> all of this data for a single understanding of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33924-32E2-44E9-8BCE-E2B3A878B3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34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 “big data” is</a:t>
            </a:r>
            <a:r>
              <a:rPr lang="en-US" baseline="0" dirty="0"/>
              <a:t> very relative….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that</a:t>
            </a:r>
            <a:r>
              <a:rPr lang="en-US" baseline="0" dirty="0"/>
              <a:t> effort was started, use cases came from everywhere.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33924-32E2-44E9-8BCE-E2B3A878B3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81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Incident detection started simply as a way to filter out emails.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A996-EB41-449F-8BD3-0403F2C82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 maps from the email.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33924-32E2-44E9-8BCE-E2B3A878B3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5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</a:t>
            </a:r>
            <a:r>
              <a:rPr lang="en-US" baseline="0" dirty="0"/>
              <a:t> is great for awareness but doesn’t truly show the progression of the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33924-32E2-44E9-8BCE-E2B3A878B3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76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UK performed</a:t>
            </a:r>
            <a:r>
              <a:rPr lang="en-US" baseline="0" dirty="0"/>
              <a:t> a study in the 90s that found 11% of all crashes on the interstate involved a disabled vehicle or a car on the shoulder.  With newer forms of data and visualizations, I was </a:t>
            </a:r>
            <a:r>
              <a:rPr lang="en-US" baseline="0" dirty="0" err="1"/>
              <a:t>alble</a:t>
            </a:r>
            <a:r>
              <a:rPr lang="en-US" baseline="0" dirty="0"/>
              <a:t> to quickly review one month of data and found that 69% of crashes that month actually involved a car on the shoulder prior to the crash.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33924-32E2-44E9-8BCE-E2B3A878B3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75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0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4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0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7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6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54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7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8294"/>
            <a:ext cx="9144000" cy="1623526"/>
          </a:xfrm>
        </p:spPr>
        <p:txBody>
          <a:bodyPr>
            <a:normAutofit/>
          </a:bodyPr>
          <a:lstStyle/>
          <a:p>
            <a:r>
              <a:rPr lang="en-US" sz="6600" b="1" spc="300" dirty="0">
                <a:solidFill>
                  <a:schemeClr val="bg1"/>
                </a:solidFill>
                <a:latin typeface="+mn-lt"/>
              </a:rPr>
              <a:t>Work Zone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9771"/>
            <a:ext cx="9144000" cy="858417"/>
          </a:xfrm>
        </p:spPr>
        <p:txBody>
          <a:bodyPr/>
          <a:lstStyle/>
          <a:p>
            <a:r>
              <a:rPr lang="en-US" dirty="0" smtClean="0"/>
              <a:t>Real-Time, Big Data, for Intelligent Transportation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9403080" cy="88669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After Action Review: I-264, Map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16" b="3469"/>
          <a:stretch/>
        </p:blipFill>
        <p:spPr>
          <a:xfrm>
            <a:off x="4512113" y="1521907"/>
            <a:ext cx="7439255" cy="5248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8" y="1521907"/>
            <a:ext cx="43148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3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9403080" cy="88669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After Action Review: I-264, Dashboard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b="22814"/>
          <a:stretch/>
        </p:blipFill>
        <p:spPr>
          <a:xfrm>
            <a:off x="0" y="1457990"/>
            <a:ext cx="12192000" cy="54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4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386455" cy="88669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After Action Review: Research Catalyst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9"/>
          <a:stretch/>
        </p:blipFill>
        <p:spPr>
          <a:xfrm>
            <a:off x="0" y="2197768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4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9403080" cy="88669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Incident Detection (2019)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3" y="1920240"/>
            <a:ext cx="10942317" cy="493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2961"/>
            <a:ext cx="560344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After Action Review (2019)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23D20E5-2B3D-46EE-902F-97E832D5B9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5" y="1463040"/>
            <a:ext cx="919695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8640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Work Zone Monitoring</a:t>
            </a:r>
          </a:p>
        </p:txBody>
      </p:sp>
    </p:spTree>
    <p:extLst>
      <p:ext uri="{BB962C8B-B14F-4D97-AF65-F5344CB8AC3E}">
        <p14:creationId xmlns:p14="http://schemas.microsoft.com/office/powerpoint/2010/main" val="286550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407013" cy="88669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Work Zone Monitoring (2019)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A58D188-6E94-4CFF-9FB8-F873B5695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41" y="1554480"/>
            <a:ext cx="99181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4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416845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I-71 Work Zone Map View</a:t>
            </a:r>
            <a:endParaRPr lang="en-US" b="1" dirty="0">
              <a:latin typeface="+mn-lt"/>
            </a:endParaRPr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D958682-8875-42A4-B2C7-70AE78EBC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6" y="1463040"/>
            <a:ext cx="10083867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4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407013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I-71 Incident Detection Email Alert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0CC3893-7DA9-4197-BC99-EF1E0686F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65" y="1554480"/>
            <a:ext cx="904106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407013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I-71 Work Zone </a:t>
            </a:r>
            <a:r>
              <a:rPr lang="en-US" b="1" dirty="0" smtClean="0">
                <a:latin typeface="+mn-lt"/>
              </a:rPr>
              <a:t>l</a:t>
            </a:r>
            <a:r>
              <a:rPr lang="en-US" b="1" dirty="0" smtClean="0">
                <a:latin typeface="+mn-lt"/>
              </a:rPr>
              <a:t>ink from Dashboard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AB5782C-DF6E-4E81-B9B0-CA50CABA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6" y="1554480"/>
            <a:ext cx="1047392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8640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159698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397181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US-25 Work Zone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13A48A5-98A4-437C-86B3-F4F372C13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28" y="1554480"/>
            <a:ext cx="989674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5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397181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US-25 </a:t>
            </a:r>
            <a:r>
              <a:rPr lang="en-US" b="1" dirty="0">
                <a:latin typeface="+mn-lt"/>
              </a:rPr>
              <a:t>Work Days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50B6B3D-B8FF-4AA3-BAF4-95852ABA5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08" y="1554480"/>
            <a:ext cx="864538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397181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US-25 Work Zone, 7 Day History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4697599-E327-4D8F-9469-F57F8C0C9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80" y="1554480"/>
            <a:ext cx="990624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1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2509"/>
            <a:ext cx="9407013" cy="886691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US-25 Work Zone with TMC </a:t>
            </a:r>
            <a:r>
              <a:rPr lang="en-US" b="1" dirty="0">
                <a:latin typeface="+mn-lt"/>
              </a:rPr>
              <a:t>Report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8596A88-D356-4258-9CA4-7B098889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98" y="1554480"/>
            <a:ext cx="994160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8640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Future of Transportation Data</a:t>
            </a:r>
          </a:p>
        </p:txBody>
      </p:sp>
    </p:spTree>
    <p:extLst>
      <p:ext uri="{BB962C8B-B14F-4D97-AF65-F5344CB8AC3E}">
        <p14:creationId xmlns:p14="http://schemas.microsoft.com/office/powerpoint/2010/main" val="2424533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6"/>
            <a:ext cx="10515600" cy="559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Machine Learning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10650967" cy="3950023"/>
          </a:xfrm>
        </p:spPr>
        <p:txBody>
          <a:bodyPr>
            <a:normAutofit/>
          </a:bodyPr>
          <a:lstStyle/>
          <a:p>
            <a:r>
              <a:rPr lang="en-US" dirty="0"/>
              <a:t>Incident Prediction</a:t>
            </a:r>
          </a:p>
          <a:p>
            <a:r>
              <a:rPr lang="en-US" dirty="0"/>
              <a:t>Secondary Crash Detection</a:t>
            </a:r>
          </a:p>
          <a:p>
            <a:r>
              <a:rPr lang="en-US" dirty="0" smtClean="0"/>
              <a:t>Extended Work Zone Hours</a:t>
            </a:r>
            <a:endParaRPr lang="en-US" dirty="0"/>
          </a:p>
          <a:p>
            <a:r>
              <a:rPr lang="en-US" dirty="0"/>
              <a:t>Signal Timing and Messaging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8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Machine Learning Technologies</a:t>
            </a:r>
          </a:p>
        </p:txBody>
      </p:sp>
      <p:pic>
        <p:nvPicPr>
          <p:cNvPr id="4" name="Shape 286">
            <a:extLst>
              <a:ext uri="{FF2B5EF4-FFF2-40B4-BE49-F238E27FC236}">
                <a16:creationId xmlns:a16="http://schemas.microsoft.com/office/drawing/2014/main" id="{A8C7CF4B-E26F-4818-B267-EA539E7E766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4784" t="14566" r="3032" b="13785"/>
          <a:stretch/>
        </p:blipFill>
        <p:spPr>
          <a:xfrm>
            <a:off x="838200" y="1455765"/>
            <a:ext cx="3176613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87">
            <a:extLst>
              <a:ext uri="{FF2B5EF4-FFF2-40B4-BE49-F238E27FC236}">
                <a16:creationId xmlns:a16="http://schemas.microsoft.com/office/drawing/2014/main" id="{5A8D6156-3EA9-4AA4-AA3B-42EAB0DA782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3968" y="3582744"/>
            <a:ext cx="3200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88">
            <a:extLst>
              <a:ext uri="{FF2B5EF4-FFF2-40B4-BE49-F238E27FC236}">
                <a16:creationId xmlns:a16="http://schemas.microsoft.com/office/drawing/2014/main" id="{85299D76-BFDD-4F8C-A4A2-C2C4AFE1DE9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249" y="3943334"/>
            <a:ext cx="1156729" cy="131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84">
            <a:extLst>
              <a:ext uri="{FF2B5EF4-FFF2-40B4-BE49-F238E27FC236}">
                <a16:creationId xmlns:a16="http://schemas.microsoft.com/office/drawing/2014/main" id="{AB06DCCA-F7A9-4F74-9124-CBC8A6EB726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20293" t="14081"/>
          <a:stretch/>
        </p:blipFill>
        <p:spPr>
          <a:xfrm>
            <a:off x="5683151" y="1455765"/>
            <a:ext cx="527943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89">
            <a:extLst>
              <a:ext uri="{FF2B5EF4-FFF2-40B4-BE49-F238E27FC236}">
                <a16:creationId xmlns:a16="http://schemas.microsoft.com/office/drawing/2014/main" id="{AED2607C-6562-42BB-9F31-0111C184162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96582" y="1455765"/>
            <a:ext cx="2470467" cy="8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85">
            <a:extLst>
              <a:ext uri="{FF2B5EF4-FFF2-40B4-BE49-F238E27FC236}">
                <a16:creationId xmlns:a16="http://schemas.microsoft.com/office/drawing/2014/main" id="{5C90454A-1CD9-4F72-8571-A40CBC5A316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9495" y="4633631"/>
            <a:ext cx="4088537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90">
            <a:extLst>
              <a:ext uri="{FF2B5EF4-FFF2-40B4-BE49-F238E27FC236}">
                <a16:creationId xmlns:a16="http://schemas.microsoft.com/office/drawing/2014/main" id="{3800A068-A912-42E0-95C1-6A9443981C6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34600" y="6066658"/>
            <a:ext cx="1587500" cy="76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89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6"/>
            <a:ext cx="10515600" cy="559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Development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10515600" cy="3950023"/>
          </a:xfrm>
        </p:spPr>
        <p:txBody>
          <a:bodyPr/>
          <a:lstStyle/>
          <a:p>
            <a:r>
              <a:rPr lang="en-US" dirty="0"/>
              <a:t>Venkata Chaganti – Developer</a:t>
            </a:r>
          </a:p>
          <a:p>
            <a:r>
              <a:rPr lang="en-US" dirty="0"/>
              <a:t>John Fowler – Developer</a:t>
            </a:r>
          </a:p>
          <a:p>
            <a:r>
              <a:rPr lang="en-US" dirty="0"/>
              <a:t>Jeremy Gould – GIS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1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Reality Check:  </a:t>
            </a:r>
            <a:r>
              <a:rPr lang="en-US" b="1" u="sng" dirty="0">
                <a:latin typeface="+mn-lt"/>
              </a:rPr>
              <a:t>This</a:t>
            </a:r>
            <a:r>
              <a:rPr lang="en-US" b="1" dirty="0">
                <a:latin typeface="+mn-lt"/>
              </a:rPr>
              <a:t> is why!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5E612B-1698-40E0-8221-1B12561448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67556"/>
          <a:ext cx="12192000" cy="53904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4375808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881086952"/>
                    </a:ext>
                  </a:extLst>
                </a:gridCol>
              </a:tblGrid>
              <a:tr h="5390443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 dirty="0">
                          <a:sym typeface="Georgia"/>
                        </a:rPr>
                        <a:t>I-71 NORTHBOUND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ym typeface="Georgia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Georgia"/>
                        </a:rPr>
                        <a:t>8:39am – Waze users report a Minor Accident.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ym typeface="Georgia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Georgia"/>
                        </a:rPr>
                        <a:t>8:52am – HERE speed data starts to show a relevant decline in speeds (59mph vs. 70.21mph historic average) with a Jam Factor greater than 2.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ym typeface="Georgia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Georgia"/>
                        </a:rPr>
                        <a:t>9:12am – Waze Jams data shows a delay of 1.8 minutes and traffic moving at 45mph.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 dirty="0">
                          <a:sym typeface="Georgia"/>
                        </a:rPr>
                        <a:t>I-71 SOUTHBOUND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ym typeface="Georgia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Georgia"/>
                        </a:rPr>
                        <a:t>9:03am – Waze users report a Minor Accident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ym typeface="Georgia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Georgia"/>
                        </a:rPr>
                        <a:t>9:19am – HERE speed data starts to show a relevant decline in speeds (57mph vs. 70.21mph historic average) with a Jam Factor greater than 2.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ym typeface="Georgia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ym typeface="Georgia"/>
                        </a:rPr>
                        <a:t>9:24am – Waze Jams data shows a delay of 17.11 minutes and traffic moving at 7.35mph.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ym typeface="Georgia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Georgia"/>
                        </a:rPr>
                        <a:t>10:30am - GALLATIN COUNTY, KY (FOX19) - One person died in a crash on Southbound Interstate 71 near the Kentucky Speedway Thursday morning.  The crash happened off the side of the road near the 57-mile marker around 10:30 a.m., according to Gallatin County dispatchers.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795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06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2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6"/>
            <a:ext cx="10515600" cy="559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Data Sources Being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50023"/>
          </a:xfrm>
        </p:spPr>
        <p:txBody>
          <a:bodyPr>
            <a:normAutofit/>
          </a:bodyPr>
          <a:lstStyle/>
          <a:p>
            <a:r>
              <a:rPr lang="en-US" dirty="0"/>
              <a:t>HERE Traffic Speeds</a:t>
            </a:r>
          </a:p>
          <a:p>
            <a:r>
              <a:rPr lang="en-US" dirty="0"/>
              <a:t>Waze Reports</a:t>
            </a:r>
          </a:p>
          <a:p>
            <a:r>
              <a:rPr lang="en-US" dirty="0" err="1"/>
              <a:t>iCones</a:t>
            </a:r>
            <a:r>
              <a:rPr lang="en-US" dirty="0"/>
              <a:t> Speeds</a:t>
            </a:r>
          </a:p>
          <a:p>
            <a:r>
              <a:rPr lang="en-US" dirty="0"/>
              <a:t>Twitter</a:t>
            </a:r>
          </a:p>
          <a:p>
            <a:r>
              <a:rPr lang="en-US" dirty="0" err="1"/>
              <a:t>KYMesonet</a:t>
            </a:r>
            <a:endParaRPr lang="en-US" dirty="0"/>
          </a:p>
          <a:p>
            <a:r>
              <a:rPr lang="en-US" dirty="0" err="1"/>
              <a:t>CoCoRahs</a:t>
            </a:r>
            <a:endParaRPr lang="en-US" dirty="0"/>
          </a:p>
          <a:p>
            <a:r>
              <a:rPr lang="en-US" dirty="0"/>
              <a:t>Doppler Radar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0024"/>
          </a:xfrm>
        </p:spPr>
        <p:txBody>
          <a:bodyPr>
            <a:normAutofit/>
          </a:bodyPr>
          <a:lstStyle/>
          <a:p>
            <a:r>
              <a:rPr lang="en-US" dirty="0"/>
              <a:t>TOC Reports</a:t>
            </a:r>
          </a:p>
          <a:p>
            <a:r>
              <a:rPr lang="en-US" dirty="0"/>
              <a:t>TRIMARC Reports</a:t>
            </a:r>
          </a:p>
          <a:p>
            <a:r>
              <a:rPr lang="en-US" dirty="0"/>
              <a:t>Snow Plows (AVL)</a:t>
            </a:r>
          </a:p>
          <a:p>
            <a:r>
              <a:rPr lang="en-US" dirty="0"/>
              <a:t>Roadway Weather Stations</a:t>
            </a:r>
          </a:p>
          <a:p>
            <a:r>
              <a:rPr lang="en-US" dirty="0"/>
              <a:t>County Activity Reports</a:t>
            </a:r>
          </a:p>
          <a:p>
            <a:r>
              <a:rPr lang="en-US" dirty="0"/>
              <a:t>Dynamic Message Signs</a:t>
            </a:r>
          </a:p>
          <a:p>
            <a:r>
              <a:rPr lang="en-US" dirty="0"/>
              <a:t>Truck Parking</a:t>
            </a:r>
          </a:p>
        </p:txBody>
      </p:sp>
    </p:spTree>
    <p:extLst>
      <p:ext uri="{BB962C8B-B14F-4D97-AF65-F5344CB8AC3E}">
        <p14:creationId xmlns:p14="http://schemas.microsoft.com/office/powerpoint/2010/main" val="39017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08"/>
            <a:ext cx="12192000" cy="877078"/>
          </a:xfrm>
        </p:spPr>
        <p:txBody>
          <a:bodyPr>
            <a:normAutofit/>
          </a:bodyPr>
          <a:lstStyle/>
          <a:p>
            <a:pPr algn="ctr"/>
            <a:r>
              <a:rPr lang="en-US" sz="4800" b="1" spc="300" dirty="0">
                <a:solidFill>
                  <a:schemeClr val="bg1"/>
                </a:solidFill>
                <a:latin typeface="+mn-lt"/>
              </a:rPr>
              <a:t>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433" y="2509934"/>
            <a:ext cx="7539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Lambert, Systems Consultant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chris.lambert@ky.gov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859-619-7757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Twitter:  @KYTC | @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ChrisLambertKY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facebook.com/kytc120</a:t>
            </a:r>
          </a:p>
        </p:txBody>
      </p:sp>
    </p:spTree>
    <p:extLst>
      <p:ext uri="{BB962C8B-B14F-4D97-AF65-F5344CB8AC3E}">
        <p14:creationId xmlns:p14="http://schemas.microsoft.com/office/powerpoint/2010/main" val="335907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6"/>
            <a:ext cx="10515600" cy="559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When you say “Big Data”?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2963292"/>
              </p:ext>
            </p:extLst>
          </p:nvPr>
        </p:nvGraphicFramePr>
        <p:xfrm>
          <a:off x="838200" y="1586204"/>
          <a:ext cx="10515600" cy="45768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2079660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76985094"/>
                    </a:ext>
                  </a:extLst>
                </a:gridCol>
              </a:tblGrid>
              <a:tr h="6210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Records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941529"/>
                  </a:ext>
                </a:extLst>
              </a:tr>
              <a:tr h="659298">
                <a:tc>
                  <a:txBody>
                    <a:bodyPr/>
                    <a:lstStyle/>
                    <a:p>
                      <a:r>
                        <a:rPr lang="en-US" sz="2800" dirty="0"/>
                        <a:t>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559376"/>
                  </a:ext>
                </a:extLst>
              </a:tr>
              <a:tr h="659298">
                <a:tc>
                  <a:txBody>
                    <a:bodyPr/>
                    <a:lstStyle/>
                    <a:p>
                      <a:r>
                        <a:rPr lang="en-US" sz="2800" dirty="0"/>
                        <a:t>Waze</a:t>
                      </a:r>
                      <a:r>
                        <a:rPr lang="en-US" sz="2800" baseline="0" dirty="0"/>
                        <a:t> Jams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78842"/>
                  </a:ext>
                </a:extLst>
              </a:tr>
              <a:tr h="659298">
                <a:tc>
                  <a:txBody>
                    <a:bodyPr/>
                    <a:lstStyle/>
                    <a:p>
                      <a:r>
                        <a:rPr lang="en-US" sz="2800" dirty="0"/>
                        <a:t>Waze Incidents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180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04109"/>
                  </a:ext>
                </a:extLst>
              </a:tr>
              <a:tr h="659298">
                <a:tc>
                  <a:txBody>
                    <a:bodyPr/>
                    <a:lstStyle/>
                    <a:p>
                      <a:r>
                        <a:rPr lang="en-US" sz="2800" dirty="0"/>
                        <a:t>AVL (Snow Plows)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175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503481"/>
                  </a:ext>
                </a:extLst>
              </a:tr>
              <a:tr h="659298">
                <a:tc>
                  <a:txBody>
                    <a:bodyPr/>
                    <a:lstStyle/>
                    <a:p>
                      <a:r>
                        <a:rPr lang="en-US" sz="2800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8279"/>
                  </a:ext>
                </a:extLst>
              </a:tr>
              <a:tr h="659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Records</a:t>
                      </a:r>
                      <a:r>
                        <a:rPr lang="en-US" sz="2800" baseline="0" dirty="0"/>
                        <a:t> and</a:t>
                      </a:r>
                      <a:r>
                        <a:rPr lang="en-US" sz="2800" dirty="0"/>
                        <a:t> Storage: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3.1 billion and 3TB</a:t>
                      </a:r>
                      <a:r>
                        <a:rPr lang="en-US" sz="2000" dirty="0"/>
                        <a:t>(x3)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9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9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6"/>
            <a:ext cx="10515600" cy="559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Products Being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50023"/>
          </a:xfrm>
        </p:spPr>
        <p:txBody>
          <a:bodyPr/>
          <a:lstStyle/>
          <a:p>
            <a:r>
              <a:rPr lang="en-US" dirty="0"/>
              <a:t>Back-End</a:t>
            </a:r>
          </a:p>
          <a:p>
            <a:pPr lvl="1"/>
            <a:r>
              <a:rPr lang="en-US" dirty="0"/>
              <a:t>Apache Kafka</a:t>
            </a:r>
          </a:p>
          <a:p>
            <a:pPr lvl="1"/>
            <a:r>
              <a:rPr lang="en-US" dirty="0"/>
              <a:t>Apache Spark</a:t>
            </a:r>
          </a:p>
          <a:p>
            <a:pPr lvl="1"/>
            <a:r>
              <a:rPr lang="en-US" dirty="0"/>
              <a:t>Apache Hadoop</a:t>
            </a:r>
          </a:p>
          <a:p>
            <a:pPr lvl="1"/>
            <a:r>
              <a:rPr lang="en-US" dirty="0" err="1"/>
              <a:t>Elasticsearch</a:t>
            </a:r>
            <a:endParaRPr lang="en-US" dirty="0"/>
          </a:p>
          <a:p>
            <a:r>
              <a:rPr lang="en-US" dirty="0"/>
              <a:t>User Experience</a:t>
            </a:r>
          </a:p>
          <a:p>
            <a:pPr lvl="1"/>
            <a:r>
              <a:rPr lang="en-US" dirty="0" err="1"/>
              <a:t>Kibana</a:t>
            </a:r>
            <a:endParaRPr lang="en-US" dirty="0"/>
          </a:p>
          <a:p>
            <a:pPr lvl="1"/>
            <a:r>
              <a:rPr lang="en-US" dirty="0"/>
              <a:t>ArcGIS Online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0024"/>
          </a:xfrm>
        </p:spPr>
        <p:txBody>
          <a:bodyPr/>
          <a:lstStyle/>
          <a:p>
            <a:r>
              <a:rPr lang="en-US" dirty="0"/>
              <a:t>Languages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Scala</a:t>
            </a:r>
          </a:p>
          <a:p>
            <a:pPr lvl="1"/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109867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pPr algn="ctr"/>
            <a:r>
              <a:rPr lang="en-US" b="1" dirty="0"/>
              <a:t>Data Workflow</a:t>
            </a:r>
          </a:p>
        </p:txBody>
      </p:sp>
      <p:sp>
        <p:nvSpPr>
          <p:cNvPr id="4" name="Cloud 3"/>
          <p:cNvSpPr/>
          <p:nvPr/>
        </p:nvSpPr>
        <p:spPr>
          <a:xfrm>
            <a:off x="606828" y="1771667"/>
            <a:ext cx="1737361" cy="13149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12599" r="-283" b="14260"/>
          <a:stretch/>
        </p:blipFill>
        <p:spPr>
          <a:xfrm>
            <a:off x="4597679" y="1653133"/>
            <a:ext cx="2062383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20" y="1623540"/>
            <a:ext cx="2653278" cy="1381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15" y="3898666"/>
            <a:ext cx="4654440" cy="1135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3" y="3898666"/>
            <a:ext cx="4381500" cy="103822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105174" y="2270123"/>
            <a:ext cx="7315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522861" y="2025456"/>
            <a:ext cx="8229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522861" y="2544443"/>
            <a:ext cx="822960" cy="2743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own Arrow 17"/>
          <p:cNvSpPr/>
          <p:nvPr/>
        </p:nvSpPr>
        <p:spPr>
          <a:xfrm rot="2700000">
            <a:off x="4205425" y="3032049"/>
            <a:ext cx="274320" cy="82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>
          <a:xfrm rot="18900000">
            <a:off x="6777996" y="2981060"/>
            <a:ext cx="274320" cy="82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78" y="5361707"/>
            <a:ext cx="3127955" cy="121642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5217391" y="5891297"/>
            <a:ext cx="82296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Bent-Up Arrow 24"/>
          <p:cNvSpPr/>
          <p:nvPr/>
        </p:nvSpPr>
        <p:spPr>
          <a:xfrm rot="5400000">
            <a:off x="515388" y="5439812"/>
            <a:ext cx="822960" cy="64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09" y="5361707"/>
            <a:ext cx="3082577" cy="11698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27468" y="1985115"/>
            <a:ext cx="128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 lines of code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91728" y="3305029"/>
            <a:ext cx="115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lines of code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03104" y="1727492"/>
            <a:ext cx="1397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1,400 lines of code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662" y="6165617"/>
            <a:ext cx="115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3104" y="3294309"/>
            <a:ext cx="115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lines of code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9665" y="6165617"/>
            <a:ext cx="1158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lines of code</a:t>
            </a:r>
          </a:p>
        </p:txBody>
      </p:sp>
    </p:spTree>
    <p:extLst>
      <p:ext uri="{BB962C8B-B14F-4D97-AF65-F5344CB8AC3E}">
        <p14:creationId xmlns:p14="http://schemas.microsoft.com/office/powerpoint/2010/main" val="276093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6366"/>
            <a:ext cx="10515600" cy="559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Current and Future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950023"/>
          </a:xfrm>
        </p:spPr>
        <p:txBody>
          <a:bodyPr>
            <a:normAutofit/>
          </a:bodyPr>
          <a:lstStyle/>
          <a:p>
            <a:r>
              <a:rPr lang="en-US" dirty="0"/>
              <a:t>Situational Awareness</a:t>
            </a:r>
          </a:p>
          <a:p>
            <a:r>
              <a:rPr lang="en-US" b="1" dirty="0">
                <a:solidFill>
                  <a:srgbClr val="FF0000"/>
                </a:solidFill>
              </a:rPr>
              <a:t>Incident Detection</a:t>
            </a:r>
          </a:p>
          <a:p>
            <a:r>
              <a:rPr lang="en-US" dirty="0"/>
              <a:t>Snow and Ice Management</a:t>
            </a:r>
          </a:p>
          <a:p>
            <a:r>
              <a:rPr lang="en-US" b="1" dirty="0">
                <a:solidFill>
                  <a:srgbClr val="FF0000"/>
                </a:solidFill>
              </a:rPr>
              <a:t>Work Zone Monitoring</a:t>
            </a:r>
          </a:p>
          <a:p>
            <a:r>
              <a:rPr lang="en-US" dirty="0"/>
              <a:t>Traffic Control Plan Training</a:t>
            </a:r>
          </a:p>
          <a:p>
            <a:r>
              <a:rPr lang="en-US" dirty="0"/>
              <a:t>Incident and Recovery Times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Research &amp; Data 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50024"/>
          </a:xfrm>
        </p:spPr>
        <p:txBody>
          <a:bodyPr>
            <a:normAutofit/>
          </a:bodyPr>
          <a:lstStyle/>
          <a:p>
            <a:r>
              <a:rPr lang="en-US" dirty="0" smtClean="0"/>
              <a:t>Predictive Analytics*</a:t>
            </a:r>
          </a:p>
          <a:p>
            <a:r>
              <a:rPr lang="en-US" dirty="0" smtClean="0"/>
              <a:t>Secondary </a:t>
            </a:r>
            <a:r>
              <a:rPr lang="en-US" dirty="0"/>
              <a:t>Crash Detection*</a:t>
            </a:r>
          </a:p>
          <a:p>
            <a:r>
              <a:rPr lang="en-US" dirty="0"/>
              <a:t>Congestion Mitigation*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Signal Timing*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Automated DMS Messages*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Automated Bookkeeping*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Environmental*</a:t>
            </a:r>
          </a:p>
        </p:txBody>
      </p:sp>
    </p:spTree>
    <p:extLst>
      <p:ext uri="{BB962C8B-B14F-4D97-AF65-F5344CB8AC3E}">
        <p14:creationId xmlns:p14="http://schemas.microsoft.com/office/powerpoint/2010/main" val="68883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8640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Incident Detection</a:t>
            </a:r>
          </a:p>
        </p:txBody>
      </p:sp>
    </p:spTree>
    <p:extLst>
      <p:ext uri="{BB962C8B-B14F-4D97-AF65-F5344CB8AC3E}">
        <p14:creationId xmlns:p14="http://schemas.microsoft.com/office/powerpoint/2010/main" val="45567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8758382" cy="886691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Incident Detection (2015)</a:t>
            </a:r>
          </a:p>
        </p:txBody>
      </p:sp>
      <p:pic>
        <p:nvPicPr>
          <p:cNvPr id="4" name="Shape 197">
            <a:extLst>
              <a:ext uri="{FF2B5EF4-FFF2-40B4-BE49-F238E27FC236}">
                <a16:creationId xmlns:a16="http://schemas.microsoft.com/office/drawing/2014/main" id="{0A37EF8D-C88A-484B-8D02-A077B35E08E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835" y="1463040"/>
            <a:ext cx="4272820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98">
            <a:extLst>
              <a:ext uri="{FF2B5EF4-FFF2-40B4-BE49-F238E27FC236}">
                <a16:creationId xmlns:a16="http://schemas.microsoft.com/office/drawing/2014/main" id="{3B54AAD6-A03E-4B7B-9DFF-83A46C5580F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b="7013"/>
          <a:stretch/>
        </p:blipFill>
        <p:spPr>
          <a:xfrm>
            <a:off x="884835" y="3566160"/>
            <a:ext cx="4271963" cy="297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04">
            <a:extLst>
              <a:ext uri="{FF2B5EF4-FFF2-40B4-BE49-F238E27FC236}">
                <a16:creationId xmlns:a16="http://schemas.microsoft.com/office/drawing/2014/main" id="{D07E6A00-7D55-46AF-A3EC-86DFECC7BBB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6164" y="1463040"/>
            <a:ext cx="4535414" cy="21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05">
            <a:extLst>
              <a:ext uri="{FF2B5EF4-FFF2-40B4-BE49-F238E27FC236}">
                <a16:creationId xmlns:a16="http://schemas.microsoft.com/office/drawing/2014/main" id="{602A68F1-8DF0-46A9-B360-94CB21B00FC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4251" r="1903" b="7853"/>
          <a:stretch/>
        </p:blipFill>
        <p:spPr>
          <a:xfrm>
            <a:off x="6106164" y="3566160"/>
            <a:ext cx="4270828" cy="2990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08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5DDA86-3B7F-4106-A48E-53B57BAA10EE}" vid="{AD521978-F970-4370-8024-85A113F439E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5DDA86-3B7F-4106-A48E-53B57BAA10EE}" vid="{AD521978-F970-4370-8024-85A113F439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2019-Placeholder-ArDOT-TRC</Template>
  <TotalTime>467</TotalTime>
  <Words>902</Words>
  <Application>Microsoft Office PowerPoint</Application>
  <PresentationFormat>Widescreen</PresentationFormat>
  <Paragraphs>159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Office Theme</vt:lpstr>
      <vt:lpstr>1_Office Theme</vt:lpstr>
      <vt:lpstr>Work Zone Monitoring</vt:lpstr>
      <vt:lpstr>Architecture</vt:lpstr>
      <vt:lpstr>Data Sources Being Used</vt:lpstr>
      <vt:lpstr>When you say “Big Data”?</vt:lpstr>
      <vt:lpstr>Products Being Used</vt:lpstr>
      <vt:lpstr>Data Workflow</vt:lpstr>
      <vt:lpstr>Current and Future Use Cases</vt:lpstr>
      <vt:lpstr>Incident Detection</vt:lpstr>
      <vt:lpstr>Incident Detection (2015)</vt:lpstr>
      <vt:lpstr>After Action Review: I-264, Map View</vt:lpstr>
      <vt:lpstr>After Action Review: I-264, Dashboard</vt:lpstr>
      <vt:lpstr>After Action Review: Research Catalyst</vt:lpstr>
      <vt:lpstr>Incident Detection (2019)</vt:lpstr>
      <vt:lpstr>After Action Review (2019)</vt:lpstr>
      <vt:lpstr>Work Zone Monitoring</vt:lpstr>
      <vt:lpstr>Work Zone Monitoring (2019)</vt:lpstr>
      <vt:lpstr>I-71 Work Zone Map View</vt:lpstr>
      <vt:lpstr>I-71 Incident Detection Email Alert</vt:lpstr>
      <vt:lpstr>I-71 Work Zone link from Dashboard</vt:lpstr>
      <vt:lpstr>US-25 Work Zone</vt:lpstr>
      <vt:lpstr>US-25 Work Days</vt:lpstr>
      <vt:lpstr>US-25 Work Zone, 7 Day History</vt:lpstr>
      <vt:lpstr>US-25 Work Zone with TMC Report</vt:lpstr>
      <vt:lpstr>Future of Transportation Data</vt:lpstr>
      <vt:lpstr>Machine Learning Cases</vt:lpstr>
      <vt:lpstr>Machine Learning Technologies</vt:lpstr>
      <vt:lpstr>Development Team</vt:lpstr>
      <vt:lpstr>Reality Check:  This is why!</vt:lpstr>
      <vt:lpstr>PowerPoint Presentation</vt:lpstr>
      <vt:lpstr>CONTACT INFORMATION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Zone Monitoring</dc:title>
  <dc:creator>Lambert, Chris C (KYTC)</dc:creator>
  <cp:lastModifiedBy>Lambert, Chris C (KYTC)</cp:lastModifiedBy>
  <cp:revision>19</cp:revision>
  <dcterms:created xsi:type="dcterms:W3CDTF">2019-05-24T14:07:22Z</dcterms:created>
  <dcterms:modified xsi:type="dcterms:W3CDTF">2019-05-28T15:51:33Z</dcterms:modified>
</cp:coreProperties>
</file>